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56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49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9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9F81-343F-4385-A6C5-C709139DD2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890EEF-B4B6-4E34-8501-DCF8C0F7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viable-system-model-vsm-explained-baha-abu-shaqra-phd" TargetMode="External"/><Relationship Id="rId2" Type="http://schemas.openxmlformats.org/officeDocument/2006/relationships/hyperlink" Target="https://supervisorbullying.com/stafford-beer-viable-system-mode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Cursul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1795" y="4777379"/>
            <a:ext cx="9502817" cy="112628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Exemple de sisteme adaptive complexe in economie</a:t>
            </a:r>
          </a:p>
        </p:txBody>
      </p:sp>
    </p:spTree>
    <p:extLst>
      <p:ext uri="{BB962C8B-B14F-4D97-AF65-F5344CB8AC3E}">
        <p14:creationId xmlns:p14="http://schemas.microsoft.com/office/powerpoint/2010/main" val="134928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002" y="533494"/>
            <a:ext cx="1517756" cy="61980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FIRMA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216" y="5066"/>
            <a:ext cx="7932136" cy="68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482" y="32331"/>
            <a:ext cx="8911687" cy="73662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PIATA DE CAPITAL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614" y="768951"/>
            <a:ext cx="75342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715" y="642552"/>
            <a:ext cx="1674275" cy="57664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BANCA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14" y="0"/>
            <a:ext cx="6409038" cy="68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34" y="403654"/>
            <a:ext cx="2547486" cy="101325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ECONOMIA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NATIONALA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177" y="0"/>
            <a:ext cx="54864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E02AD6-5724-E062-77D3-609CD581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41" y="120256"/>
            <a:ext cx="4683968" cy="1671221"/>
          </a:xfrm>
        </p:spPr>
        <p:txBody>
          <a:bodyPr>
            <a:normAutofit fontScale="90000"/>
          </a:bodyPr>
          <a:lstStyle/>
          <a:p>
            <a:r>
              <a:rPr lang="en-US" dirty="0"/>
              <a:t>VSM (Viable System Model)</a:t>
            </a:r>
            <a:br>
              <a:rPr lang="en-US" dirty="0"/>
            </a:br>
            <a:r>
              <a:rPr lang="en-US" dirty="0"/>
              <a:t>Stafford Beer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072D322-CF50-D9E5-CD30-B3DD691C6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195" y="19419"/>
            <a:ext cx="5218062" cy="6838581"/>
          </a:xfrm>
        </p:spPr>
      </p:pic>
    </p:spTree>
    <p:extLst>
      <p:ext uri="{BB962C8B-B14F-4D97-AF65-F5344CB8AC3E}">
        <p14:creationId xmlns:p14="http://schemas.microsoft.com/office/powerpoint/2010/main" val="401131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08F466-9FA3-E0A5-7775-9ED36604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</a:t>
            </a:r>
            <a:r>
              <a:rPr lang="en-US" dirty="0" err="1"/>
              <a:t>uri</a:t>
            </a:r>
            <a:r>
              <a:rPr lang="en-US" dirty="0"/>
              <a:t> utile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1F46C8B-D339-E130-7C35-F5BA78B1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VSM (Viable System Model) Stafford Beer</a:t>
            </a:r>
            <a:endParaRPr lang="en-US" dirty="0"/>
          </a:p>
          <a:p>
            <a:r>
              <a:rPr lang="en-US" dirty="0">
                <a:hlinkClick r:id="rId3"/>
              </a:rPr>
              <a:t>Explicatii VSM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147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38</Words>
  <Application>Microsoft Office PowerPoint</Application>
  <PresentationFormat>Ecran lat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Cursul 13</vt:lpstr>
      <vt:lpstr>FIRMA</vt:lpstr>
      <vt:lpstr>PIATA DE CAPITAL</vt:lpstr>
      <vt:lpstr>BANCA</vt:lpstr>
      <vt:lpstr>ECONOMIA  NATIONALA</vt:lpstr>
      <vt:lpstr>VSM (Viable System Model) Stafford Beer</vt:lpstr>
      <vt:lpstr>Link-uri utile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Cursul 13</dc:title>
  <dc:creator>Microsoft account</dc:creator>
  <cp:lastModifiedBy>Marghescu Mihai Bogdan</cp:lastModifiedBy>
  <cp:revision>5</cp:revision>
  <dcterms:created xsi:type="dcterms:W3CDTF">2022-05-27T20:12:35Z</dcterms:created>
  <dcterms:modified xsi:type="dcterms:W3CDTF">2023-09-18T09:13:27Z</dcterms:modified>
</cp:coreProperties>
</file>